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05613" cy="9944100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>
      <p:cViewPr varScale="1">
        <p:scale>
          <a:sx n="47" d="100"/>
          <a:sy n="47" d="100"/>
        </p:scale>
        <p:origin x="-108" y="-12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863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6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3793" y="1608980"/>
            <a:ext cx="3301126" cy="284095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405" y="1569981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-10373" y="2348880"/>
            <a:ext cx="3019157" cy="738664"/>
            <a:chOff x="-88839" y="2463537"/>
            <a:chExt cx="3019157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2230" y="2463537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cs typeface="Miriam Fixed" panose="020B0509050101010101" pitchFamily="49" charset="-79"/>
                </a:rPr>
                <a:t>в </a:t>
              </a:r>
              <a:r>
                <a:rPr lang="ru-RU" sz="1400" b="1" dirty="0" smtClean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</a:t>
              </a:r>
              <a:r>
                <a:rPr lang="ru-RU" sz="1400" dirty="0" smtClean="0">
                  <a:cs typeface="Miriam Fixed" panose="020B0509050101010101" pitchFamily="49" charset="-79"/>
                </a:rPr>
                <a:t>сайте </a:t>
              </a:r>
              <a:r>
                <a:rPr lang="ru-RU" sz="1400" dirty="0">
                  <a:cs typeface="Miriam Fixed" panose="020B0509050101010101" pitchFamily="49" charset="-79"/>
                </a:rPr>
                <a:t>Минобороны России</a:t>
              </a:r>
            </a:p>
            <a:p>
              <a:pPr algn="ctr"/>
              <a:r>
                <a:rPr lang="ru-RU" sz="14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839" y="252951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0" y="3212981"/>
            <a:ext cx="2995792" cy="1169551"/>
            <a:chOff x="-86567" y="3496943"/>
            <a:chExt cx="2995792" cy="116955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7990" y="3496943"/>
              <a:ext cx="270123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«Стать добровольцем или контрактником» на </a:t>
              </a:r>
              <a:r>
                <a:rPr lang="ru-RU" sz="1400" b="1" spc="-40" dirty="0" smtClean="0">
                  <a:cs typeface="Miriam Fixed" panose="020B0509050101010101" pitchFamily="49" charset="-79"/>
                </a:rPr>
                <a:t>едином портале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государственных услуг </a:t>
              </a:r>
            </a:p>
            <a:p>
              <a:pPr algn="ctr"/>
              <a:r>
                <a:rPr lang="ru-RU" sz="1400" b="1" spc="-4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6567" y="35734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991926" y="233876"/>
            <a:ext cx="2561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ДЕНЕЖНОЕ ДОВОЛЬСТВИЕ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700508" y="1412776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6865" y="84136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745988" y="182773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204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382458" y="4114584"/>
            <a:ext cx="3447759" cy="2145607"/>
            <a:chOff x="3366679" y="1628801"/>
            <a:chExt cx="3447759" cy="214560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0" y="213285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9866" y="2132856"/>
              <a:ext cx="2912026" cy="50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автобиография и анкета </a:t>
              </a:r>
              <a:r>
                <a:rPr lang="ru-RU" sz="1100" i="1" spc="-20" dirty="0">
                  <a:cs typeface="Miriam Fixed" panose="020B0509050101010101" pitchFamily="49" charset="-79"/>
                </a:rPr>
                <a:t>(форма на сайте)</a:t>
              </a:r>
            </a:p>
            <a:p>
              <a:pPr algn="ctr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6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</a:t>
              </a:r>
              <a:r>
                <a:rPr lang="ru-RU" sz="1600" b="1" spc="-2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рф</a:t>
              </a:r>
              <a:endParaRPr lang="ru-RU" sz="1600" b="1" spc="-20" dirty="0">
                <a:solidFill>
                  <a:srgbClr val="0000FF"/>
                </a:solidFill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1124" y="1628801"/>
              <a:ext cx="3173843" cy="479166"/>
              <a:chOff x="3371124" y="3751231"/>
              <a:chExt cx="3173843" cy="78895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=""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20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9263" y="172229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51881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3" name="Прямоугольник 152"/>
            <p:cNvSpPr/>
            <p:nvPr/>
          </p:nvSpPr>
          <p:spPr>
            <a:xfrm>
              <a:off x="3689866" y="2552837"/>
              <a:ext cx="2888111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паспорт</a:t>
              </a:r>
            </a:p>
          </p:txBody>
        </p:sp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163851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8173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8" name="Прямоугольник 157"/>
            <p:cNvSpPr/>
            <p:nvPr/>
          </p:nvSpPr>
          <p:spPr>
            <a:xfrm>
              <a:off x="3689866" y="3453851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89866" y="3073878"/>
              <a:ext cx="2889831" cy="45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689866" y="2824419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6679" y="309335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34504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386987" y="1615515"/>
            <a:ext cx="3469394" cy="2451773"/>
            <a:chOff x="3386987" y="3789039"/>
            <a:chExt cx="3469394" cy="24517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=""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  <a:endPara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</a:t>
              </a:r>
              <a:r>
                <a:rPr lang="ru-RU" sz="1100" dirty="0" smtClean="0">
                  <a:cs typeface="Miriam Fixed" panose="020B0509050101010101" pitchFamily="49" charset="-79"/>
                </a:rPr>
                <a:t>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 smtClean="0">
                  <a:cs typeface="Miriam Fixed" panose="020B0509050101010101" pitchFamily="49" charset="-79"/>
                </a:rPr>
                <a:t>в военном </a:t>
              </a:r>
              <a:r>
                <a:rPr lang="ru-RU" sz="1100" dirty="0">
                  <a:cs typeface="Miriam Fixed" panose="020B0509050101010101" pitchFamily="49" charset="-79"/>
                </a:rPr>
                <a:t>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601236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89866" y="5927679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воинской части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91681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602815" y="2449967"/>
            <a:ext cx="3273807" cy="462199"/>
            <a:chOff x="6602815" y="2732616"/>
            <a:chExt cx="3273807" cy="462199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2815" y="27326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6897854" y="2751617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</a:t>
              </a:r>
              <a:r>
                <a:rPr lang="ru-RU" sz="1050" spc="-20" dirty="0">
                  <a:cs typeface="Miriam Fixed" panose="020B0509050101010101" pitchFamily="49" charset="-79"/>
                </a:rPr>
                <a:t>взвода-командир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242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05967" y="2758068"/>
            <a:ext cx="3261058" cy="324000"/>
            <a:chOff x="6613587" y="3600116"/>
            <a:chExt cx="3261058" cy="3240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3587" y="36001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895877" y="3603183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командир отделения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232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01564" y="3054107"/>
            <a:ext cx="3272433" cy="313933"/>
            <a:chOff x="6592406" y="4018357"/>
            <a:chExt cx="3272433" cy="345326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92406" y="403097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8" name="TextBox 87"/>
            <p:cNvSpPr txBox="1"/>
            <p:nvPr/>
          </p:nvSpPr>
          <p:spPr>
            <a:xfrm>
              <a:off x="6886071" y="4018357"/>
              <a:ext cx="2978768" cy="3453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и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нструктор штаба</a:t>
              </a:r>
              <a:r>
                <a:rPr lang="ru-RU" sz="1050" b="1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01564" y="3354932"/>
            <a:ext cx="3274470" cy="448141"/>
            <a:chOff x="6567239" y="4372136"/>
            <a:chExt cx="3274470" cy="448141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7239" y="437213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6862941" y="4377079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н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ачальник радиостанции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командно-штабной машины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01564" y="3663692"/>
            <a:ext cx="3266112" cy="326708"/>
            <a:chOff x="6617573" y="4736168"/>
            <a:chExt cx="3266112" cy="326708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7573" y="473887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2" name="TextBox 91"/>
            <p:cNvSpPr txBox="1"/>
            <p:nvPr/>
          </p:nvSpPr>
          <p:spPr>
            <a:xfrm>
              <a:off x="6904917" y="4736168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сапер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-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601564" y="5646008"/>
            <a:ext cx="3276016" cy="437043"/>
            <a:chOff x="6504974" y="5621242"/>
            <a:chExt cx="3276016" cy="437043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04974" y="56356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5" name="TextBox 94"/>
            <p:cNvSpPr txBox="1"/>
            <p:nvPr/>
          </p:nvSpPr>
          <p:spPr>
            <a:xfrm>
              <a:off x="6802222" y="5621242"/>
              <a:ext cx="2978768" cy="43704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старший водитель-электрик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601564" y="4678826"/>
            <a:ext cx="3271018" cy="330056"/>
            <a:chOff x="6580286" y="6642530"/>
            <a:chExt cx="3271018" cy="330056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286" y="664858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9" name="TextBox 98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водитель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6601564" y="5005556"/>
            <a:ext cx="3270423" cy="334763"/>
            <a:chOff x="6580881" y="6642530"/>
            <a:chExt cx="3270423" cy="334763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5329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02" name="TextBox 10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п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овар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00388" y="4018389"/>
            <a:ext cx="3253515" cy="329415"/>
            <a:chOff x="6609184" y="5276192"/>
            <a:chExt cx="3253515" cy="329415"/>
          </a:xfrm>
        </p:grpSpPr>
        <p:sp>
          <p:nvSpPr>
            <p:cNvPr id="93" name="TextBox 92"/>
            <p:cNvSpPr txBox="1"/>
            <p:nvPr/>
          </p:nvSpPr>
          <p:spPr>
            <a:xfrm>
              <a:off x="6883931" y="5276192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 телефонист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219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9184" y="528160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6925150" y="6341846"/>
            <a:ext cx="2745205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grpSp>
        <p:nvGrpSpPr>
          <p:cNvPr id="113" name="Группа 112"/>
          <p:cNvGrpSpPr/>
          <p:nvPr/>
        </p:nvGrpSpPr>
        <p:grpSpPr>
          <a:xfrm>
            <a:off x="6601564" y="5340072"/>
            <a:ext cx="3273179" cy="324604"/>
            <a:chOff x="6578125" y="6642530"/>
            <a:chExt cx="3273179" cy="324604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15" name="TextBox 114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стрелок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204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597789" y="4341159"/>
            <a:ext cx="3270423" cy="330645"/>
            <a:chOff x="6580881" y="6642530"/>
            <a:chExt cx="3270423" cy="330645"/>
          </a:xfrm>
        </p:grpSpPr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491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гранатометчик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126" name="Прямоугольник 125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367" y="4546519"/>
            <a:ext cx="3217919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45726" y="5109757"/>
            <a:ext cx="3179082" cy="1684742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601564" y="5995764"/>
            <a:ext cx="3273179" cy="324604"/>
            <a:chOff x="6578125" y="6642530"/>
            <a:chExt cx="3273179" cy="324604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2" name="TextBox 12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пулеметчик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61281" y="712636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723" y="1166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 </a:t>
            </a: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И  ГАРАНТИИ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" name="Группа 6"/>
          <p:cNvGrpSpPr/>
          <p:nvPr/>
        </p:nvGrpSpPr>
        <p:grpSpPr>
          <a:xfrm>
            <a:off x="3247260" y="963368"/>
            <a:ext cx="3291110" cy="521416"/>
            <a:chOff x="3226350" y="3025359"/>
            <a:chExt cx="3291110" cy="52141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1584" y="3025359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302535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3234806" y="3068960"/>
            <a:ext cx="3310877" cy="759215"/>
            <a:chOff x="3226349" y="3882938"/>
            <a:chExt cx="3310877" cy="759215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601350" y="3899138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</a:t>
              </a:r>
              <a:r>
                <a:rPr lang="ru-RU" sz="1800" spc="-40" dirty="0" err="1">
                  <a:solidFill>
                    <a:srgbClr val="003399"/>
                  </a:solidFill>
                  <a:cs typeface="Miriam Fixed" panose="020B0509050101010101" pitchFamily="49" charset="-79"/>
                </a:rPr>
                <a:t>найм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</a:t>
              </a:r>
              <a:r>
                <a:rPr lang="ru-RU" sz="18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льготную пенсию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" name="Группа 7"/>
          <p:cNvGrpSpPr/>
          <p:nvPr/>
        </p:nvGrpSpPr>
        <p:grpSpPr>
          <a:xfrm>
            <a:off x="3237735" y="1642085"/>
            <a:ext cx="3302609" cy="521416"/>
            <a:chOff x="3206042" y="3306072"/>
            <a:chExt cx="3302609" cy="521416"/>
          </a:xfrm>
        </p:grpSpPr>
        <p:sp>
          <p:nvSpPr>
            <p:cNvPr id="149" name="Прямоугольник 148"/>
            <p:cNvSpPr/>
            <p:nvPr/>
          </p:nvSpPr>
          <p:spPr>
            <a:xfrm>
              <a:off x="3572775" y="3306072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30607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4059534"/>
            <a:ext cx="3301351" cy="1457698"/>
            <a:chOff x="3226350" y="6219813"/>
            <a:chExt cx="3301351" cy="1457698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5" y="6219813"/>
              <a:ext cx="2935876" cy="1457698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единые дополнительные выплаты, льготы и гарантии субъектов Российской Федерации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78">
            <a:extLst>
              <a:ext uri="{FF2B5EF4-FFF2-40B4-BE49-F238E27FC236}">
                <a16:creationId xmlns="" xmlns:a16="http://schemas.microsoft.com/office/drawing/2014/main" id="{AA4BB89B-32A5-4B3E-A601-82E79D582173}"/>
              </a:ext>
            </a:extLst>
          </p:cNvPr>
          <p:cNvGrpSpPr/>
          <p:nvPr/>
        </p:nvGrpSpPr>
        <p:grpSpPr>
          <a:xfrm>
            <a:off x="3235527" y="2331520"/>
            <a:ext cx="3312134" cy="521416"/>
            <a:chOff x="3206042" y="3450088"/>
            <a:chExt cx="3312134" cy="521416"/>
          </a:xfrm>
        </p:grpSpPr>
        <p:sp>
          <p:nvSpPr>
            <p:cNvPr id="80" name="Прямоугольник 79">
              <a:extLst>
                <a:ext uri="{FF2B5EF4-FFF2-40B4-BE49-F238E27FC236}">
                  <a16:creationId xmlns="" xmlns:a16="http://schemas.microsoft.com/office/drawing/2014/main" id="{9650206B-DF0E-4F13-A4FB-1C9667D0B32E}"/>
                </a:ext>
              </a:extLst>
            </p:cNvPr>
            <p:cNvSpPr/>
            <p:nvPr/>
          </p:nvSpPr>
          <p:spPr>
            <a:xfrm>
              <a:off x="3582300" y="3450088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 бронируются рабочие места</a:t>
              </a:r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="" xmlns:a16="http://schemas.microsoft.com/office/drawing/2014/main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23624" y="6492559"/>
            <a:ext cx="24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err="1" smtClean="0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0247" y="5880128"/>
            <a:ext cx="270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dirty="0">
                <a:solidFill>
                  <a:prstClr val="white"/>
                </a:solidFill>
              </a:rPr>
              <a:t>В ВООРУЖЕННЫХ СИЛАХ</a:t>
            </a:r>
            <a:endParaRPr lang="ru-RU" sz="18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=""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=""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=""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=""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706D9FE6-D11E-4E8F-B25E-781171B866B1}"/>
              </a:ext>
            </a:extLst>
          </p:cNvPr>
          <p:cNvSpPr/>
          <p:nvPr/>
        </p:nvSpPr>
        <p:spPr>
          <a:xfrm>
            <a:off x="6664837" y="5396347"/>
            <a:ext cx="3243263" cy="479177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3318178" y="193601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71A4009A-B211-4F55-A139-1CF340E653AB}"/>
              </a:ext>
            </a:extLst>
          </p:cNvPr>
          <p:cNvSpPr/>
          <p:nvPr/>
        </p:nvSpPr>
        <p:spPr>
          <a:xfrm>
            <a:off x="7057684" y="5462464"/>
            <a:ext cx="2935876" cy="38817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 117</a:t>
            </a: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21" y="5097876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47150" y="5934277"/>
            <a:ext cx="3217985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</p:spTree>
    <p:extLst>
      <p:ext uri="{BB962C8B-B14F-4D97-AF65-F5344CB8AC3E}">
        <p14:creationId xmlns=""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5489</TotalTime>
  <Words>435</Words>
  <Application>Microsoft Office PowerPoint</Application>
  <PresentationFormat>Лист A4 (210x297 мм)</PresentationFormat>
  <Paragraphs>78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Ситилинк</cp:lastModifiedBy>
  <cp:revision>210</cp:revision>
  <cp:lastPrinted>2023-04-10T14:09:03Z</cp:lastPrinted>
  <dcterms:created xsi:type="dcterms:W3CDTF">2019-12-05T06:41:56Z</dcterms:created>
  <dcterms:modified xsi:type="dcterms:W3CDTF">2023-05-04T12:48:15Z</dcterms:modified>
</cp:coreProperties>
</file>