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Roboto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490" y="13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</a:t>
            </a:r>
            <a:r>
              <a:rPr lang="ru-RU" sz="2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четверг</a:t>
            </a:r>
            <a:r>
              <a:rPr lang="ru-RU" sz="2000" b="1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xmlns="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163522</TotalTime>
  <Words>141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Roboto</vt:lpstr>
      <vt:lpstr>Wingdings</vt:lpstr>
      <vt:lpstr>Calibri</vt:lpstr>
      <vt:lpstr>1_Office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1</cp:lastModifiedBy>
  <cp:revision>1899</cp:revision>
  <cp:lastPrinted>2022-03-21T08:32:16Z</cp:lastPrinted>
  <dcterms:created xsi:type="dcterms:W3CDTF">2014-10-08T23:03:32Z</dcterms:created>
  <dcterms:modified xsi:type="dcterms:W3CDTF">2022-12-15T07:12:25Z</dcterms:modified>
</cp:coreProperties>
</file>